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1" r:id="rId2"/>
    <p:sldId id="262" r:id="rId3"/>
    <p:sldId id="264" r:id="rId4"/>
    <p:sldId id="268" r:id="rId5"/>
    <p:sldId id="266" r:id="rId6"/>
    <p:sldId id="267" r:id="rId7"/>
    <p:sldId id="26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6165E1-714E-4BA5-BA26-A2B6CB1036B6}" v="2" dt="2024-07-20T12:57:08.4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431" autoAdjust="0"/>
  </p:normalViewPr>
  <p:slideViewPr>
    <p:cSldViewPr snapToGrid="0">
      <p:cViewPr>
        <p:scale>
          <a:sx n="100" d="100"/>
          <a:sy n="100" d="100"/>
        </p:scale>
        <p:origin x="216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vye Baid" userId="2cad6a082a17c9d5" providerId="LiveId" clId="{066165E1-714E-4BA5-BA26-A2B6CB1036B6}"/>
    <pc:docChg chg="undo redo custSel addSld delSld modSld">
      <pc:chgData name="Divye Baid" userId="2cad6a082a17c9d5" providerId="LiveId" clId="{066165E1-714E-4BA5-BA26-A2B6CB1036B6}" dt="2024-07-30T16:05:05.106" v="183" actId="1076"/>
      <pc:docMkLst>
        <pc:docMk/>
      </pc:docMkLst>
      <pc:sldChg chg="addSp delSp modSp mod">
        <pc:chgData name="Divye Baid" userId="2cad6a082a17c9d5" providerId="LiveId" clId="{066165E1-714E-4BA5-BA26-A2B6CB1036B6}" dt="2024-07-20T12:57:59.292" v="167" actId="478"/>
        <pc:sldMkLst>
          <pc:docMk/>
          <pc:sldMk cId="2385753259" sldId="261"/>
        </pc:sldMkLst>
        <pc:picChg chg="add del mod">
          <ac:chgData name="Divye Baid" userId="2cad6a082a17c9d5" providerId="LiveId" clId="{066165E1-714E-4BA5-BA26-A2B6CB1036B6}" dt="2024-07-20T12:57:59.292" v="167" actId="478"/>
          <ac:picMkLst>
            <pc:docMk/>
            <pc:sldMk cId="2385753259" sldId="261"/>
            <ac:picMk id="3" creationId="{B0519E6C-7775-ECD0-D890-2C3E80FAB4C4}"/>
          </ac:picMkLst>
        </pc:picChg>
      </pc:sldChg>
      <pc:sldChg chg="addSp delSp del mod">
        <pc:chgData name="Divye Baid" userId="2cad6a082a17c9d5" providerId="LiveId" clId="{066165E1-714E-4BA5-BA26-A2B6CB1036B6}" dt="2024-07-16T13:56:09.693" v="5" actId="47"/>
        <pc:sldMkLst>
          <pc:docMk/>
          <pc:sldMk cId="442457154" sldId="265"/>
        </pc:sldMkLst>
        <pc:picChg chg="add del">
          <ac:chgData name="Divye Baid" userId="2cad6a082a17c9d5" providerId="LiveId" clId="{066165E1-714E-4BA5-BA26-A2B6CB1036B6}" dt="2024-07-16T13:55:46.076" v="3" actId="478"/>
          <ac:picMkLst>
            <pc:docMk/>
            <pc:sldMk cId="442457154" sldId="265"/>
            <ac:picMk id="11" creationId="{9202E99D-A853-FC3D-9066-10E7325B9A0B}"/>
          </ac:picMkLst>
        </pc:picChg>
      </pc:sldChg>
      <pc:sldChg chg="addSp modSp mod">
        <pc:chgData name="Divye Baid" userId="2cad6a082a17c9d5" providerId="LiveId" clId="{066165E1-714E-4BA5-BA26-A2B6CB1036B6}" dt="2024-07-16T14:01:56.803" v="6" actId="22"/>
        <pc:sldMkLst>
          <pc:docMk/>
          <pc:sldMk cId="75740042" sldId="268"/>
        </pc:sldMkLst>
        <pc:picChg chg="add mod">
          <ac:chgData name="Divye Baid" userId="2cad6a082a17c9d5" providerId="LiveId" clId="{066165E1-714E-4BA5-BA26-A2B6CB1036B6}" dt="2024-07-16T13:22:38.643" v="1" actId="1076"/>
          <ac:picMkLst>
            <pc:docMk/>
            <pc:sldMk cId="75740042" sldId="268"/>
            <ac:picMk id="7" creationId="{418FAE78-B763-789A-C4EE-1595782625F0}"/>
          </ac:picMkLst>
        </pc:picChg>
        <pc:picChg chg="add">
          <ac:chgData name="Divye Baid" userId="2cad6a082a17c9d5" providerId="LiveId" clId="{066165E1-714E-4BA5-BA26-A2B6CB1036B6}" dt="2024-07-16T13:55:48.699" v="4" actId="22"/>
          <ac:picMkLst>
            <pc:docMk/>
            <pc:sldMk cId="75740042" sldId="268"/>
            <ac:picMk id="9" creationId="{2560767D-9A4B-800F-0730-98455D5829A6}"/>
          </ac:picMkLst>
        </pc:picChg>
        <pc:picChg chg="add">
          <ac:chgData name="Divye Baid" userId="2cad6a082a17c9d5" providerId="LiveId" clId="{066165E1-714E-4BA5-BA26-A2B6CB1036B6}" dt="2024-07-16T14:01:56.803" v="6" actId="22"/>
          <ac:picMkLst>
            <pc:docMk/>
            <pc:sldMk cId="75740042" sldId="268"/>
            <ac:picMk id="11" creationId="{789126B1-4CE3-163A-E7C0-A78FE1B7E9B8}"/>
          </ac:picMkLst>
        </pc:picChg>
      </pc:sldChg>
      <pc:sldChg chg="addSp delSp modSp new mod">
        <pc:chgData name="Divye Baid" userId="2cad6a082a17c9d5" providerId="LiveId" clId="{066165E1-714E-4BA5-BA26-A2B6CB1036B6}" dt="2024-07-30T16:05:05.106" v="183" actId="1076"/>
        <pc:sldMkLst>
          <pc:docMk/>
          <pc:sldMk cId="8188509" sldId="269"/>
        </pc:sldMkLst>
        <pc:spChg chg="del">
          <ac:chgData name="Divye Baid" userId="2cad6a082a17c9d5" providerId="LiveId" clId="{066165E1-714E-4BA5-BA26-A2B6CB1036B6}" dt="2024-07-16T14:14:22.495" v="9" actId="478"/>
          <ac:spMkLst>
            <pc:docMk/>
            <pc:sldMk cId="8188509" sldId="269"/>
            <ac:spMk id="2" creationId="{95C9C812-4C48-7C51-0F4A-60085ADDBF5D}"/>
          </ac:spMkLst>
        </pc:spChg>
        <pc:spChg chg="del">
          <ac:chgData name="Divye Baid" userId="2cad6a082a17c9d5" providerId="LiveId" clId="{066165E1-714E-4BA5-BA26-A2B6CB1036B6}" dt="2024-07-16T14:14:20.983" v="8" actId="478"/>
          <ac:spMkLst>
            <pc:docMk/>
            <pc:sldMk cId="8188509" sldId="269"/>
            <ac:spMk id="3" creationId="{1AA613E3-218A-2B87-5401-292F6737AD34}"/>
          </ac:spMkLst>
        </pc:spChg>
        <pc:picChg chg="add del">
          <ac:chgData name="Divye Baid" userId="2cad6a082a17c9d5" providerId="LiveId" clId="{066165E1-714E-4BA5-BA26-A2B6CB1036B6}" dt="2024-07-30T13:49:23.781" v="178" actId="22"/>
          <ac:picMkLst>
            <pc:docMk/>
            <pc:sldMk cId="8188509" sldId="269"/>
            <ac:picMk id="3" creationId="{2F1838DC-C6C8-809C-C48E-5813E44A4837}"/>
          </ac:picMkLst>
        </pc:picChg>
        <pc:picChg chg="add mod">
          <ac:chgData name="Divye Baid" userId="2cad6a082a17c9d5" providerId="LiveId" clId="{066165E1-714E-4BA5-BA26-A2B6CB1036B6}" dt="2024-07-30T16:05:05.106" v="183" actId="1076"/>
          <ac:picMkLst>
            <pc:docMk/>
            <pc:sldMk cId="8188509" sldId="269"/>
            <ac:picMk id="5" creationId="{441B7AE1-2EF1-E0DD-1C85-842D19961BC0}"/>
          </ac:picMkLst>
        </pc:picChg>
        <pc:picChg chg="add del mod">
          <ac:chgData name="Divye Baid" userId="2cad6a082a17c9d5" providerId="LiveId" clId="{066165E1-714E-4BA5-BA26-A2B6CB1036B6}" dt="2024-07-16T14:51:16.920" v="26" actId="478"/>
          <ac:picMkLst>
            <pc:docMk/>
            <pc:sldMk cId="8188509" sldId="269"/>
            <ac:picMk id="5" creationId="{FD4DFE0B-2A1D-D336-A417-8681238984A1}"/>
          </ac:picMkLst>
        </pc:picChg>
        <pc:picChg chg="add del mod">
          <ac:chgData name="Divye Baid" userId="2cad6a082a17c9d5" providerId="LiveId" clId="{066165E1-714E-4BA5-BA26-A2B6CB1036B6}" dt="2024-07-16T14:51:12.299" v="24" actId="478"/>
          <ac:picMkLst>
            <pc:docMk/>
            <pc:sldMk cId="8188509" sldId="269"/>
            <ac:picMk id="7" creationId="{746C6DA4-DDF3-2DF4-E5FA-BF09FBE54FD7}"/>
          </ac:picMkLst>
        </pc:picChg>
        <pc:picChg chg="add del mod">
          <ac:chgData name="Divye Baid" userId="2cad6a082a17c9d5" providerId="LiveId" clId="{066165E1-714E-4BA5-BA26-A2B6CB1036B6}" dt="2024-07-17T09:40:14.049" v="163" actId="478"/>
          <ac:picMkLst>
            <pc:docMk/>
            <pc:sldMk cId="8188509" sldId="269"/>
            <ac:picMk id="9" creationId="{51D8EA5F-4F41-3B6C-0AD6-508D9AF26D36}"/>
          </ac:picMkLst>
        </pc:picChg>
        <pc:picChg chg="add del">
          <ac:chgData name="Divye Baid" userId="2cad6a082a17c9d5" providerId="LiveId" clId="{066165E1-714E-4BA5-BA26-A2B6CB1036B6}" dt="2024-07-16T15:33:58.708" v="118" actId="22"/>
          <ac:picMkLst>
            <pc:docMk/>
            <pc:sldMk cId="8188509" sldId="269"/>
            <ac:picMk id="11" creationId="{C8484FB2-804C-D325-6766-7761F36FACD8}"/>
          </ac:picMkLst>
        </pc:picChg>
        <pc:picChg chg="add del mod">
          <ac:chgData name="Divye Baid" userId="2cad6a082a17c9d5" providerId="LiveId" clId="{066165E1-714E-4BA5-BA26-A2B6CB1036B6}" dt="2024-07-16T15:34:22.624" v="125" actId="478"/>
          <ac:picMkLst>
            <pc:docMk/>
            <pc:sldMk cId="8188509" sldId="269"/>
            <ac:picMk id="13" creationId="{DCA04DED-E8C1-6295-B859-51F9CBE359D9}"/>
          </ac:picMkLst>
        </pc:picChg>
        <pc:picChg chg="add del mod">
          <ac:chgData name="Divye Baid" userId="2cad6a082a17c9d5" providerId="LiveId" clId="{066165E1-714E-4BA5-BA26-A2B6CB1036B6}" dt="2024-07-16T23:22:48.762" v="144" actId="478"/>
          <ac:picMkLst>
            <pc:docMk/>
            <pc:sldMk cId="8188509" sldId="269"/>
            <ac:picMk id="15" creationId="{B436CB1E-164B-EB68-02D7-2E1362D63830}"/>
          </ac:picMkLst>
        </pc:picChg>
        <pc:picChg chg="add del mod">
          <ac:chgData name="Divye Baid" userId="2cad6a082a17c9d5" providerId="LiveId" clId="{066165E1-714E-4BA5-BA26-A2B6CB1036B6}" dt="2024-07-30T13:49:22.231" v="176" actId="478"/>
          <ac:picMkLst>
            <pc:docMk/>
            <pc:sldMk cId="8188509" sldId="269"/>
            <ac:picMk id="17" creationId="{3B528FAF-8F79-D47F-40A6-4BBA1844A7D8}"/>
          </ac:picMkLst>
        </pc:picChg>
      </pc:sldChg>
      <pc:sldChg chg="addSp delSp modSp new del mod">
        <pc:chgData name="Divye Baid" userId="2cad6a082a17c9d5" providerId="LiveId" clId="{066165E1-714E-4BA5-BA26-A2B6CB1036B6}" dt="2024-07-30T13:49:14.979" v="175" actId="47"/>
        <pc:sldMkLst>
          <pc:docMk/>
          <pc:sldMk cId="2465223690" sldId="270"/>
        </pc:sldMkLst>
        <pc:spChg chg="del">
          <ac:chgData name="Divye Baid" userId="2cad6a082a17c9d5" providerId="LiveId" clId="{066165E1-714E-4BA5-BA26-A2B6CB1036B6}" dt="2024-07-30T13:30:02.430" v="169" actId="478"/>
          <ac:spMkLst>
            <pc:docMk/>
            <pc:sldMk cId="2465223690" sldId="270"/>
            <ac:spMk id="2" creationId="{B44752C8-826A-C86D-235E-B87425E0A827}"/>
          </ac:spMkLst>
        </pc:spChg>
        <pc:spChg chg="del">
          <ac:chgData name="Divye Baid" userId="2cad6a082a17c9d5" providerId="LiveId" clId="{066165E1-714E-4BA5-BA26-A2B6CB1036B6}" dt="2024-07-30T13:30:04.531" v="170" actId="478"/>
          <ac:spMkLst>
            <pc:docMk/>
            <pc:sldMk cId="2465223690" sldId="270"/>
            <ac:spMk id="3" creationId="{325935D0-17E4-18A8-EE2F-216D03AB6B29}"/>
          </ac:spMkLst>
        </pc:spChg>
        <pc:picChg chg="add mod">
          <ac:chgData name="Divye Baid" userId="2cad6a082a17c9d5" providerId="LiveId" clId="{066165E1-714E-4BA5-BA26-A2B6CB1036B6}" dt="2024-07-30T13:32:27.493" v="173" actId="1076"/>
          <ac:picMkLst>
            <pc:docMk/>
            <pc:sldMk cId="2465223690" sldId="270"/>
            <ac:picMk id="5" creationId="{8A3BC7AB-42E6-1161-00A1-1E482B27FAE2}"/>
          </ac:picMkLst>
        </pc:picChg>
        <pc:picChg chg="add">
          <ac:chgData name="Divye Baid" userId="2cad6a082a17c9d5" providerId="LiveId" clId="{066165E1-714E-4BA5-BA26-A2B6CB1036B6}" dt="2024-07-30T13:39:34.633" v="174" actId="22"/>
          <ac:picMkLst>
            <pc:docMk/>
            <pc:sldMk cId="2465223690" sldId="270"/>
            <ac:picMk id="7" creationId="{D38F91B4-D40C-7836-197A-1EBC70A8136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F9A1EE-0C4B-4E0C-B66B-85345AA4DD65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CBE53E-4186-4D04-9797-B4BFB18445F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85693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CBE53E-4186-4D04-9797-B4BFB18445FA}" type="slidenum">
              <a:rPr lang="en-SG" smtClean="0"/>
              <a:t>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61892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72895-9499-B87A-BA56-47761B86D4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3FB74A-78F1-1B23-2A64-3CC87C02E1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15060-22D6-B73B-B3FC-E70EC5F6A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E2408-5A1C-FFA5-7EB6-D6F4534AE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497FB-2697-EF5D-7E0F-3A992922A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60013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7D8F3-DD95-295F-E955-7E2B68CD5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14DEFA-9CD6-D2F6-C370-B9BE76C062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8D48F-2223-932F-238B-1AAC61C94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33240-87AB-FBE6-E2A4-7D790B40B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661F3-ECB2-D084-216F-1E8D4F4CD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74471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91069F-36F0-22F4-70C9-8C5E12D482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23F60-733D-7F9B-35EA-5359F7BFE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1C61E-174B-3BE0-399F-6B516DDEC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51D6B-B539-8A91-7591-980781C06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5E81C-0A6B-B838-BE4B-8BCACCAE9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735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72FEC-DE14-ACDF-75DA-5956800F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52021-D939-0E1A-F973-F9FF1B41C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0EB67-DB95-8475-CFEA-71F67DB1E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E048A-D711-0F19-6D27-B27489446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EAB36-8CD7-C3D2-0EC4-FC31904A9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50848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BE5F9-C917-C867-6B64-B01ABF823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BE3EC3-CA1B-D7E2-483F-9972B52BB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DDF30-07A4-BD10-5103-B6B6575B7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2117E8-D76D-AD2C-AFB1-CD733E1FA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A6733-F9E3-62EF-9B5A-3806F47DC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62872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DCA44-3C95-295A-3CF2-9A3585B75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2D2BB-38B4-6351-6988-29E6964A0F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0FC90-2235-17DA-A3A2-89B586D1D7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1970C-51B6-5637-19DC-41ECC4837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957BF-1E2C-C9BA-0E90-6070696E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9E1B6D-D4C2-8C91-DC76-68F8946A7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79648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78AB7-8381-05D2-CBE1-9686A9422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F22E5-5926-282F-D308-E031DF85A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527D6-AA3B-ED17-8332-A2748FEDCB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394705-F00F-5538-E282-AB52CA597C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0C9451-650C-8855-25E4-AB3565DE9C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7CE68B-E133-F7BB-097A-37E39274B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433535-2077-D2BD-CF74-8D0AFEB48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CB10D8-75B5-37F8-E2AC-08A67D070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96849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1C654-572B-C0C9-8E2D-4C5E2D8E3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02F97B-A67A-08E2-4453-6C5A56334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F78C70-27BE-2EDD-DC91-AF3AADF0E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1A8E9E-46F4-3D57-C9EF-C4F767E8D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4498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AFE45B-66E2-259B-DA60-A3D2F6E05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4AB833-DD2F-677F-9C14-E005ABE79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5C44EA-5DE8-05E9-1D06-80442F890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91351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ED9D6-CF40-EAED-D4D9-FCE55C4E0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40741-E7E5-6164-EF98-1E14C7B82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2CF588-CA92-C783-DEDA-2DBF5E8CF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28AE05-634A-7C08-A595-380D5727F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A67126-F2C4-463E-8C9B-3560870FE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4E504A-0D5E-D2E8-E904-A9DB45360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93402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97A89-1035-6C4E-C50A-14A272E6C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FA49F6-2D89-FCE2-1519-A60C4A3B04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1DDE3-CF87-8010-7469-3C1E8A1D4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11AE0-E843-27B7-516E-E0395309E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29606E-4530-561D-F4FF-3DBDE159F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6EC4CF-8497-05DA-B47F-29AAA5ADA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68264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4E500A-9A06-D1FB-1D49-6E6B05B50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10EBF4-C57A-D0DB-EBF3-F89ABDCDE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88529-193F-077C-01EB-B077F65ABE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ADF0AB-E953-4FBB-B060-F30297689FFC}" type="datetimeFigureOut">
              <a:rPr lang="en-SG" smtClean="0"/>
              <a:t>30/7/2024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59A6D-2242-CE15-44C8-2B0FE3FA1C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43BDC-3260-6401-769D-D237BDCCC2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DCF274-0C47-41DC-ABAD-40AC53840BDC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35703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19BC2F-DC3C-D844-1977-BA61AAC13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22500" y="2758254"/>
            <a:ext cx="12192000" cy="106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753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9D2FB6A-0BAC-D740-7B74-E5449DFB0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97954"/>
            <a:ext cx="12192000" cy="106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636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05984D-5F43-79AE-6C8E-7D597C8B3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97954"/>
            <a:ext cx="12192000" cy="106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833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C2DA84-B42D-98BC-5BC1-B70AB71E0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1416"/>
            <a:ext cx="12192000" cy="9401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8FAE78-B763-789A-C4EE-159578262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31282"/>
            <a:ext cx="12192000" cy="9401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60767D-9A4B-800F-0730-98455D582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56361"/>
            <a:ext cx="12192000" cy="9452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9126B1-4CE3-163A-E7C0-A78FE1B7E9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956361"/>
            <a:ext cx="12192000" cy="94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40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A6E282-9B95-43C4-B791-4FC048469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2216"/>
            <a:ext cx="12192000" cy="9401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D34530-21E6-FC5E-B24B-29C078F36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81217"/>
            <a:ext cx="12192000" cy="9401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C1AC29-8ADF-21B8-A358-502B36FB66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30218"/>
            <a:ext cx="12192000" cy="94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32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1D1245-763C-9460-93FF-70899F68B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4549"/>
            <a:ext cx="12192000" cy="9401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107154-76A1-2564-515B-7C97B2FAF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41349"/>
            <a:ext cx="12192000" cy="9401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D5CF72-1714-F09D-BDBA-1A362C655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08149"/>
            <a:ext cx="12192000" cy="940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514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1B7AE1-2EF1-E0DD-1C85-842D19961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25" y="979654"/>
            <a:ext cx="12192000" cy="474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8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2901</TotalTime>
  <Words>1</Words>
  <Application>Microsoft Office PowerPoint</Application>
  <PresentationFormat>Widescreen</PresentationFormat>
  <Paragraphs>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Divye Baid</dc:creator>
  <cp:lastModifiedBy>Divye Baid</cp:lastModifiedBy>
  <cp:revision>1</cp:revision>
  <dcterms:created xsi:type="dcterms:W3CDTF">2024-07-15T11:53:57Z</dcterms:created>
  <dcterms:modified xsi:type="dcterms:W3CDTF">2024-07-30T16:05:13Z</dcterms:modified>
</cp:coreProperties>
</file>

<file path=docProps/thumbnail.jpeg>
</file>